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C38B50-073D-104F-9652-7779FCBCE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EC1596-12EA-7C42-99AA-998BD24A0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EC2AA1-6B82-3D4A-90D7-2E4621A93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9FC85C-ED5F-B140-9317-7860470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BD0C84-6166-1249-8E74-13C06168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34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40EFA-A2A1-314C-919F-CCB005CA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8E7561-58C5-1A43-A8BD-EE09072036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E24F6B-B71D-FA47-ABEA-5DCD7E87A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FECAAE-ACFC-1745-A92A-C38E43BB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F2B3DC-0539-8A4F-A726-DF5381E3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070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9BA7001-D276-DB4F-8C0D-7DF2217726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86BD94F-AA24-9443-B811-A618E9D50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533767-5786-674B-8840-7590A6B56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9009E8-D988-2640-938B-22171A712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69D2AE-F1A8-BB42-8E48-203BB7CC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3059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023868-C7FF-C640-B7A5-D9EEF719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FFD5A1-DCBD-5A40-BB5C-2BF1BC4E76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BDAE24-0C13-F944-81B2-181532EE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1190BE-3C23-BC42-9797-B56B336C9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7B0B93-1A9C-0D4F-9048-CB23A2777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983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9DCAB-362F-0141-B988-B62B140D6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7675C2-1B9D-1342-A183-AB00305AF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69B589-381F-5C49-BD32-F7AF04CA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68BEFE-E5DB-AA49-8A7A-3C2440D91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1C550F-267D-964D-A731-430BA56F7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999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1F430F-C6A6-434F-AEF4-A93FECE69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43F574-1B37-394D-AC06-4D490826F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547A587-AC67-3940-9CCB-6DA74FABD6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56B357-3997-8D4B-AF41-6DCD72ED6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29DFF1B-AAD8-0849-B8EA-64F7F763E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84FD190-39FE-8540-BA1D-552AE6DFF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32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62C649-5B37-274F-9F08-DB647F1DC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D2FBA3-D5C4-9348-9DE3-F44FAF352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C632555-E387-1242-A512-71F007A09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46C25-1AB7-3E48-8F29-75B5C8C17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8DC02CA-99AE-7E4B-ADD5-DB1F7E46A4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E46268C-FC61-BC44-B15E-9F6023F3F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1C0BFC-4E1C-7645-BC6B-D005E8F7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3357E96-D4CD-3C4F-9479-262B9162E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387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03FE9-0801-AE40-89F9-ABD23135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95F4433-89DE-1144-AC2B-3FC66304F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22B1BD-191C-B640-BD4A-96B7DA548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4C14DE3-58A6-1047-A9BC-54324947F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7593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7E2294D-C12E-5E45-AF02-415B16647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A176D1F-68B1-8E47-BFD4-A1898194C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EBA7C4F-4C0D-ED46-93FB-9B5B1C0B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4502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BF30A-77EA-3F4F-9A4A-1B89B141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321416-1C73-2041-A4BC-55640AEB6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F24E75F-F45B-C749-8D44-01FF858AA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EF073C-34A6-CF43-BC70-A2DAE7A26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D1F33A-1545-1543-B440-063C5E68F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D7E8238-AC87-9F4C-AB7C-703176B68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3069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25EE65-D2DB-544B-BEDE-DEE179E7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4338ED2-92D2-1C43-99CC-153D4F5E5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3F364C5-1DDB-5F4B-A390-66A8741B4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450A29-5F67-D64F-A684-5380D5FB8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A367CF-CFA5-B042-9C47-ABCB704D2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0E84B23-1286-4E40-9BBA-7C05458D0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50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4B46CB-AD3E-7647-BBC9-666EC918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713CC0-4408-704E-B5B5-7DFC46CCA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107261-DEF1-5A4E-9FF3-397244D581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8B4B5-4F20-BA48-8C0C-6CBEB31A62B3}" type="datetimeFigureOut">
              <a:rPr lang="pt-BR" smtClean="0"/>
              <a:t>25/10/2019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4F0FF14-9BB4-6741-A203-972C53653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668440-184C-F046-A35D-B8513A319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2E22-17D9-1E43-91EA-0CB0B688D9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180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microsoft.com/office/2007/relationships/hdphoto" Target="../media/hdphoto4.wdp"/><Relationship Id="rId9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4D8342-DF07-8B44-B8F3-90BECE06E7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Linguagem Verbal</a:t>
            </a:r>
            <a:br>
              <a:rPr lang="pt-BR" dirty="0"/>
            </a:br>
            <a:r>
              <a:rPr lang="pt-BR" dirty="0"/>
              <a:t>e Não Verbal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4F8052-D1D6-0943-845D-FC82A82569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202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3A2C58-A047-3746-85AC-41DF139EB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Linguagem Verbal</a:t>
            </a:r>
          </a:p>
        </p:txBody>
      </p:sp>
      <p:pic>
        <p:nvPicPr>
          <p:cNvPr id="8" name="Imagem 8">
            <a:extLst>
              <a:ext uri="{FF2B5EF4-FFF2-40B4-BE49-F238E27FC236}">
                <a16:creationId xmlns:a16="http://schemas.microsoft.com/office/drawing/2014/main" id="{44CCEEE3-302D-B24A-BCA6-FFC64E3BC6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1146" y1="46563" x2="81979" y2="79922"/>
                        <a14:foregroundMark x1="90990" y1="30859" x2="95885" y2="68438"/>
                        <a14:foregroundMark x1="61094" y1="59062" x2="61094" y2="59062"/>
                        <a14:foregroundMark x1="43021" y1="69531" x2="43021" y2="69531"/>
                        <a14:foregroundMark x1="43021" y1="76797" x2="43021" y2="76797"/>
                        <a14:foregroundMark x1="95156" y1="26719" x2="95156" y2="26719"/>
                        <a14:foregroundMark x1="95156" y1="35078" x2="95156" y2="35078"/>
                        <a14:foregroundMark x1="54844" y1="82031" x2="54844" y2="82031"/>
                        <a14:foregroundMark x1="70104" y1="84141" x2="92396" y2="9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68"/>
          <a:stretch/>
        </p:blipFill>
        <p:spPr>
          <a:xfrm>
            <a:off x="2101517" y="4433694"/>
            <a:ext cx="2758176" cy="1585625"/>
          </a:xfrm>
          <a:prstGeom prst="rect">
            <a:avLst/>
          </a:prstGeom>
        </p:spPr>
      </p:pic>
      <p:pic>
        <p:nvPicPr>
          <p:cNvPr id="3" name="Imagem 4">
            <a:extLst>
              <a:ext uri="{FF2B5EF4-FFF2-40B4-BE49-F238E27FC236}">
                <a16:creationId xmlns:a16="http://schemas.microsoft.com/office/drawing/2014/main" id="{79EE13DD-FC9B-524B-BDAC-78A885D1D0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155" y="4238085"/>
            <a:ext cx="2965262" cy="1976841"/>
          </a:xfrm>
          <a:prstGeom prst="rect">
            <a:avLst/>
          </a:prstGeom>
        </p:spPr>
      </p:pic>
      <p:pic>
        <p:nvPicPr>
          <p:cNvPr id="7" name="Imagem 8">
            <a:extLst>
              <a:ext uri="{FF2B5EF4-FFF2-40B4-BE49-F238E27FC236}">
                <a16:creationId xmlns:a16="http://schemas.microsoft.com/office/drawing/2014/main" id="{671E4EB0-BA5A-7A43-9F3D-C9A6E7D2F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38672" y1="20313" x2="38672" y2="20313"/>
                        <a14:foregroundMark x1="67969" y1="81836" x2="67969" y2="81836"/>
                        <a14:foregroundMark x1="68164" y1="41797" x2="68164" y2="41797"/>
                        <a14:foregroundMark x1="73828" y1="41016" x2="73828" y2="410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061" y="2055776"/>
            <a:ext cx="1976841" cy="1976841"/>
          </a:xfrm>
          <a:prstGeom prst="rect">
            <a:avLst/>
          </a:prstGeom>
        </p:spPr>
      </p:pic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9C936AF3-33BF-4FD5-86BE-D7E4A08DD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710" y="1858552"/>
            <a:ext cx="1825376" cy="1825376"/>
          </a:xfr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4139F1F-8568-4189-B30F-E377A51DE0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394" y="1690688"/>
            <a:ext cx="3173392" cy="24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79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9A412-C7E3-FF4C-9DCC-23EC1AD0C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Linguagem Não Verbal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DF081F98-6337-BF4E-943A-315DDD798E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3" y="1648430"/>
            <a:ext cx="2562008" cy="1993128"/>
          </a:xfrm>
          <a:prstGeom prst="rect">
            <a:avLst/>
          </a:prstGeom>
        </p:spPr>
      </p:pic>
      <p:pic>
        <p:nvPicPr>
          <p:cNvPr id="6" name="Imagem 6">
            <a:extLst>
              <a:ext uri="{FF2B5EF4-FFF2-40B4-BE49-F238E27FC236}">
                <a16:creationId xmlns:a16="http://schemas.microsoft.com/office/drawing/2014/main" id="{0D96F6CD-FA0E-0C40-9F0E-26D81F5010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12266" y1="85249" x2="12266" y2="85249"/>
                        <a14:foregroundMark x1="8859" y1="77395" x2="8859" y2="77395"/>
                        <a14:foregroundMark x1="65928" y1="35249" x2="65928" y2="35249"/>
                        <a14:foregroundMark x1="52641" y1="24138" x2="52641" y2="24138"/>
                        <a14:foregroundMark x1="65928" y1="59387" x2="65928" y2="593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998" y="4299044"/>
            <a:ext cx="2035557" cy="1810155"/>
          </a:xfrm>
          <a:prstGeom prst="rect">
            <a:avLst/>
          </a:prstGeom>
        </p:spPr>
      </p:pic>
      <p:pic>
        <p:nvPicPr>
          <p:cNvPr id="12" name="Imagem 12">
            <a:extLst>
              <a:ext uri="{FF2B5EF4-FFF2-40B4-BE49-F238E27FC236}">
                <a16:creationId xmlns:a16="http://schemas.microsoft.com/office/drawing/2014/main" id="{75E9C346-336B-354C-8541-FBE525C0E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389" y="4482166"/>
            <a:ext cx="1627034" cy="1627034"/>
          </a:xfrm>
          <a:prstGeom prst="rect">
            <a:avLst/>
          </a:prstGeom>
        </p:spPr>
      </p:pic>
      <p:pic>
        <p:nvPicPr>
          <p:cNvPr id="14" name="Imagem 14">
            <a:extLst>
              <a:ext uri="{FF2B5EF4-FFF2-40B4-BE49-F238E27FC236}">
                <a16:creationId xmlns:a16="http://schemas.microsoft.com/office/drawing/2014/main" id="{4D8FFFE9-D125-0F43-A8F0-43C4FF11C4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948" y="2044219"/>
            <a:ext cx="1537200" cy="15372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0DAA21A-0BDC-468D-9A3A-05B8ACA0CF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>
                        <a14:foregroundMark x1="32452" y1="54410" x2="56490" y2="45319"/>
                        <a14:foregroundMark x1="26202" y1="57666" x2="25481" y2="63636"/>
                        <a14:foregroundMark x1="24038" y1="55631" x2="24038" y2="55631"/>
                        <a14:foregroundMark x1="21875" y1="59566" x2="25481" y2="54410"/>
                        <a14:foregroundMark x1="24038" y1="64043" x2="26923" y2="69199"/>
                        <a14:foregroundMark x1="57933" y1="58480" x2="74760" y2="52917"/>
                        <a14:foregroundMark x1="72115" y1="56445" x2="72115" y2="56445"/>
                        <a14:foregroundMark x1="45192" y1="81547" x2="62981" y2="80733"/>
                        <a14:foregroundMark x1="68510" y1="73948" x2="69231" y2="82768"/>
                        <a14:foregroundMark x1="29808" y1="84668" x2="72837" y2="84668"/>
                        <a14:foregroundMark x1="27644" y1="83175" x2="38221" y2="81547"/>
                        <a14:foregroundMark x1="12740" y1="85482" x2="37500" y2="86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287" y="1310644"/>
            <a:ext cx="1790167" cy="317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70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4184D-29F4-2248-B9ED-1DF04EA3D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Linguagem Mista</a:t>
            </a:r>
          </a:p>
        </p:txBody>
      </p:sp>
      <p:pic>
        <p:nvPicPr>
          <p:cNvPr id="8" name="Imagem 8">
            <a:extLst>
              <a:ext uri="{FF2B5EF4-FFF2-40B4-BE49-F238E27FC236}">
                <a16:creationId xmlns:a16="http://schemas.microsoft.com/office/drawing/2014/main" id="{D7E7EC53-63D4-FC4D-8F22-7B415CB9F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608" y="1891799"/>
            <a:ext cx="3444159" cy="1537200"/>
          </a:xfrm>
          <a:prstGeom prst="rect">
            <a:avLst/>
          </a:prstGeom>
        </p:spPr>
      </p:pic>
      <p:pic>
        <p:nvPicPr>
          <p:cNvPr id="10" name="Imagem 10">
            <a:extLst>
              <a:ext uri="{FF2B5EF4-FFF2-40B4-BE49-F238E27FC236}">
                <a16:creationId xmlns:a16="http://schemas.microsoft.com/office/drawing/2014/main" id="{FD4002B6-747D-E347-B537-8D044FA4AC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00" b="100000" l="0" r="100000">
                        <a14:foregroundMark x1="42800" y1="4400" x2="64600" y2="5000"/>
                        <a14:foregroundMark x1="40000" y1="98600" x2="64200" y2="964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034" y="4148667"/>
            <a:ext cx="2274094" cy="270933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8C9214D-45E5-4044-9CFC-D314CB896C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015" y="1538836"/>
            <a:ext cx="2243127" cy="224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88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9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Linguagem Verbal e Não Verbal</vt:lpstr>
      <vt:lpstr>Linguagem Verbal</vt:lpstr>
      <vt:lpstr>Linguagem Não Verbal</vt:lpstr>
      <vt:lpstr>Linguagem Mista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Linguagem Verbal e Não Verbal</dc:title>
  <dc:creator>Matheus</dc:creator>
  <cp:lastModifiedBy>Matheus</cp:lastModifiedBy>
  <cp:revision>6</cp:revision>
  <dcterms:modified xsi:type="dcterms:W3CDTF">2019-10-25T20:15:45Z</dcterms:modified>
</cp:coreProperties>
</file>